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 snapToGrid="0">
      <p:cViewPr varScale="1">
        <p:scale>
          <a:sx n="82" d="100"/>
          <a:sy n="82" d="100"/>
        </p:scale>
        <p:origin x="48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="0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2F676-2281-4C7A-BAB5-A479DA9D88F2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D8E3-75D4-46BA-8112-A84F42CBA0A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Rectangle 10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25243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2F676-2281-4C7A-BAB5-A479DA9D88F2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D8E3-75D4-46BA-8112-A84F42CBA0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4646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2F676-2281-4C7A-BAB5-A479DA9D88F2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D8E3-75D4-46BA-8112-A84F42CBA0A4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0445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2F676-2281-4C7A-BAB5-A479DA9D88F2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D8E3-75D4-46BA-8112-A84F42CBA0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35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21606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21606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2F676-2281-4C7A-BAB5-A479DA9D88F2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D8E3-75D4-46BA-8112-A84F42CBA0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313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2F676-2281-4C7A-BAB5-A479DA9D88F2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D8E3-75D4-46BA-8112-A84F42CBA0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226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2F676-2281-4C7A-BAB5-A479DA9D88F2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D8E3-75D4-46BA-8112-A84F42CBA0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573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1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2F676-2281-4C7A-BAB5-A479DA9D88F2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D8E3-75D4-46BA-8112-A84F42CBA0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3421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2F676-2281-4C7A-BAB5-A479DA9D88F2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D8E3-75D4-46BA-8112-A84F42CBA0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8665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2F676-2281-4C7A-BAB5-A479DA9D88F2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D8E3-75D4-46BA-8112-A84F42CBA0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5250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2F676-2281-4C7A-BAB5-A479DA9D88F2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D8E3-75D4-46BA-8112-A84F42CBA0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4022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62393"/>
            <a:ext cx="9692640" cy="1428929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DB42F676-2281-4C7A-BAB5-A479DA9D88F2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D47CD8E3-75D4-46BA-8112-A84F42CBA0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770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69675EB-8347-46A7-A893-574AF8F03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262393"/>
            <a:ext cx="9692640" cy="1428929"/>
          </a:xfr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en-US" dirty="0" err="1"/>
              <a:t>Kursplan</a:t>
            </a:r>
            <a:r>
              <a:rPr lang="en-US" dirty="0"/>
              <a:t> ab 29.09.2025</a:t>
            </a:r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3A424762-CAEB-4BE4-95EE-BA75460921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829492"/>
              </p:ext>
            </p:extLst>
          </p:nvPr>
        </p:nvGraphicFramePr>
        <p:xfrm>
          <a:off x="494522" y="1"/>
          <a:ext cx="11102470" cy="6864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247">
                  <a:extLst>
                    <a:ext uri="{9D8B030D-6E8A-4147-A177-3AD203B41FA5}">
                      <a16:colId xmlns:a16="http://schemas.microsoft.com/office/drawing/2014/main" val="2815395827"/>
                    </a:ext>
                  </a:extLst>
                </a:gridCol>
                <a:gridCol w="1110247">
                  <a:extLst>
                    <a:ext uri="{9D8B030D-6E8A-4147-A177-3AD203B41FA5}">
                      <a16:colId xmlns:a16="http://schemas.microsoft.com/office/drawing/2014/main" val="3560296307"/>
                    </a:ext>
                  </a:extLst>
                </a:gridCol>
                <a:gridCol w="1110247">
                  <a:extLst>
                    <a:ext uri="{9D8B030D-6E8A-4147-A177-3AD203B41FA5}">
                      <a16:colId xmlns:a16="http://schemas.microsoft.com/office/drawing/2014/main" val="836581857"/>
                    </a:ext>
                  </a:extLst>
                </a:gridCol>
                <a:gridCol w="1110247">
                  <a:extLst>
                    <a:ext uri="{9D8B030D-6E8A-4147-A177-3AD203B41FA5}">
                      <a16:colId xmlns:a16="http://schemas.microsoft.com/office/drawing/2014/main" val="2113865179"/>
                    </a:ext>
                  </a:extLst>
                </a:gridCol>
                <a:gridCol w="1110247">
                  <a:extLst>
                    <a:ext uri="{9D8B030D-6E8A-4147-A177-3AD203B41FA5}">
                      <a16:colId xmlns:a16="http://schemas.microsoft.com/office/drawing/2014/main" val="1991050700"/>
                    </a:ext>
                  </a:extLst>
                </a:gridCol>
                <a:gridCol w="1110247">
                  <a:extLst>
                    <a:ext uri="{9D8B030D-6E8A-4147-A177-3AD203B41FA5}">
                      <a16:colId xmlns:a16="http://schemas.microsoft.com/office/drawing/2014/main" val="1791775366"/>
                    </a:ext>
                  </a:extLst>
                </a:gridCol>
                <a:gridCol w="1110247">
                  <a:extLst>
                    <a:ext uri="{9D8B030D-6E8A-4147-A177-3AD203B41FA5}">
                      <a16:colId xmlns:a16="http://schemas.microsoft.com/office/drawing/2014/main" val="177130996"/>
                    </a:ext>
                  </a:extLst>
                </a:gridCol>
                <a:gridCol w="1110247">
                  <a:extLst>
                    <a:ext uri="{9D8B030D-6E8A-4147-A177-3AD203B41FA5}">
                      <a16:colId xmlns:a16="http://schemas.microsoft.com/office/drawing/2014/main" val="2952345746"/>
                    </a:ext>
                  </a:extLst>
                </a:gridCol>
                <a:gridCol w="1110247">
                  <a:extLst>
                    <a:ext uri="{9D8B030D-6E8A-4147-A177-3AD203B41FA5}">
                      <a16:colId xmlns:a16="http://schemas.microsoft.com/office/drawing/2014/main" val="565817407"/>
                    </a:ext>
                  </a:extLst>
                </a:gridCol>
                <a:gridCol w="1110247">
                  <a:extLst>
                    <a:ext uri="{9D8B030D-6E8A-4147-A177-3AD203B41FA5}">
                      <a16:colId xmlns:a16="http://schemas.microsoft.com/office/drawing/2014/main" val="2604151480"/>
                    </a:ext>
                  </a:extLst>
                </a:gridCol>
              </a:tblGrid>
              <a:tr h="302158"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Montag</a:t>
                      </a:r>
                    </a:p>
                  </a:txBody>
                  <a:tcPr marL="54399" marR="54399" marT="27199" marB="27199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Dienstag</a:t>
                      </a:r>
                    </a:p>
                  </a:txBody>
                  <a:tcPr marL="54399" marR="54399" marT="27199" marB="27199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Mittwoch</a:t>
                      </a:r>
                    </a:p>
                  </a:txBody>
                  <a:tcPr marL="54399" marR="54399" marT="27199" marB="27199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Donnerstag</a:t>
                      </a: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Freitag</a:t>
                      </a:r>
                    </a:p>
                  </a:txBody>
                  <a:tcPr marL="54399" marR="54399" marT="27199" marB="27199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759046"/>
                  </a:ext>
                </a:extLst>
              </a:tr>
              <a:tr h="371306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 oben</a:t>
                      </a:r>
                    </a:p>
                  </a:txBody>
                  <a:tcPr marL="54399" marR="54399" marT="27199" marB="27199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 unten</a:t>
                      </a:r>
                    </a:p>
                  </a:txBody>
                  <a:tcPr marL="54399" marR="54399" marT="27199" marB="27199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 oben</a:t>
                      </a:r>
                    </a:p>
                  </a:txBody>
                  <a:tcPr marL="54399" marR="54399" marT="27199" marB="27199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 unten</a:t>
                      </a:r>
                    </a:p>
                  </a:txBody>
                  <a:tcPr marL="54399" marR="54399" marT="27199" marB="27199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 oben</a:t>
                      </a:r>
                    </a:p>
                  </a:txBody>
                  <a:tcPr marL="54399" marR="54399" marT="27199" marB="27199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 unten</a:t>
                      </a:r>
                    </a:p>
                  </a:txBody>
                  <a:tcPr marL="54399" marR="54399" marT="27199" marB="27199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 oben</a:t>
                      </a:r>
                      <a:endParaRPr lang="de-DE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 unten </a:t>
                      </a:r>
                    </a:p>
                  </a:txBody>
                  <a:tcPr marL="54399" marR="54399" marT="27199" marB="27199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 oben</a:t>
                      </a:r>
                    </a:p>
                  </a:txBody>
                  <a:tcPr marL="54399" marR="54399" marT="27199" marB="27199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 unten</a:t>
                      </a:r>
                    </a:p>
                  </a:txBody>
                  <a:tcPr marL="54399" marR="54399" marT="27199" marB="27199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367794"/>
                  </a:ext>
                </a:extLst>
              </a:tr>
              <a:tr h="560636"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Uhr</a:t>
                      </a:r>
                    </a:p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TRX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Uhr 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Rücken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721968"/>
                  </a:ext>
                </a:extLst>
              </a:tr>
              <a:tr h="560636"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RückenFIT</a:t>
                      </a: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HappyBauch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Uhr </a:t>
                      </a:r>
                    </a:p>
                    <a:p>
                      <a:pPr algn="ctr"/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BauchBeinePo</a:t>
                      </a:r>
                      <a:endParaRPr lang="de-DE" sz="8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Uhr </a:t>
                      </a:r>
                      <a:b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SuperMAMAfitness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Uhr 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Yoga / Qigong</a:t>
                      </a: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– 10:30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DELFI</a:t>
                      </a: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(geschlossen)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TRX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DELFI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BEACHBODY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Workout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– 10:30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DELFI</a:t>
                      </a: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(geschlossen)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RückenFIT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233792"/>
                  </a:ext>
                </a:extLst>
              </a:tr>
              <a:tr h="566731"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10:15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SuperMAMAfitness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Uhr </a:t>
                      </a:r>
                    </a:p>
                    <a:p>
                      <a:pPr algn="ctr"/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SHBAM</a:t>
                      </a:r>
                    </a:p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Virtuell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10:15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DELFI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(geschlossen)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Uhr</a:t>
                      </a:r>
                    </a:p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Zena </a:t>
                      </a:r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Rommett</a:t>
                      </a:r>
                      <a:endParaRPr lang="de-DE" sz="8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Floor-Barre</a:t>
                      </a: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10:30 – 12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DELFI</a:t>
                      </a: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(geschlossen)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10:30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SuperMAMAfitness</a:t>
                      </a:r>
                      <a:endParaRPr lang="de-DE" sz="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Pilates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10:30 – 12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DELFI</a:t>
                      </a: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(geschlossen)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Uhr</a:t>
                      </a:r>
                    </a:p>
                    <a:p>
                      <a:pPr algn="ctr"/>
                      <a:r>
                        <a:rPr lang="de-DE" sz="8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Mama Pilates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363937"/>
                  </a:ext>
                </a:extLst>
              </a:tr>
              <a:tr h="419106"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Rückbildung</a:t>
                      </a: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(geschlossen)</a:t>
                      </a:r>
                    </a:p>
                  </a:txBody>
                  <a:tcPr marL="54399" marR="54399" marT="27199" marB="27199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426311"/>
                  </a:ext>
                </a:extLst>
              </a:tr>
              <a:tr h="200828">
                <a:tc gridSpan="10"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de-DE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de-DE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de-DE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de-DE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8557858"/>
                  </a:ext>
                </a:extLst>
              </a:tr>
              <a:tr h="507265"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Uhr </a:t>
                      </a:r>
                    </a:p>
                    <a:p>
                      <a:pPr algn="ctr"/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CORE</a:t>
                      </a:r>
                    </a:p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Virtuell</a:t>
                      </a:r>
                    </a:p>
                  </a:txBody>
                  <a:tcPr marL="54399" marR="54399" marT="27199" marB="27199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12.30 Uhr </a:t>
                      </a:r>
                    </a:p>
                    <a:p>
                      <a:pPr algn="ctr"/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CORE</a:t>
                      </a:r>
                    </a:p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Virtuell</a:t>
                      </a:r>
                    </a:p>
                  </a:txBody>
                  <a:tcPr marL="54399" marR="54399" marT="27199" marB="27199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12.30 Uhr </a:t>
                      </a:r>
                    </a:p>
                    <a:p>
                      <a:pPr algn="ctr"/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CORE</a:t>
                      </a:r>
                    </a:p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Virtuell</a:t>
                      </a:r>
                    </a:p>
                  </a:txBody>
                  <a:tcPr marL="54399" marR="54399" marT="27199" marB="27199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379500"/>
                  </a:ext>
                </a:extLst>
              </a:tr>
              <a:tr h="532051"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Uhr </a:t>
                      </a:r>
                    </a:p>
                    <a:p>
                      <a:pPr algn="ctr"/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PUMP</a:t>
                      </a:r>
                    </a:p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Virtuell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Uhr </a:t>
                      </a:r>
                    </a:p>
                    <a:p>
                      <a:pPr algn="ctr"/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BODYCOMBAT</a:t>
                      </a:r>
                    </a:p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Virtuell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Uhr </a:t>
                      </a:r>
                    </a:p>
                    <a:p>
                      <a:pPr algn="ctr"/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PUMP</a:t>
                      </a:r>
                    </a:p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Virtuell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Uhr </a:t>
                      </a:r>
                    </a:p>
                    <a:p>
                      <a:pPr algn="ctr"/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BALANCE</a:t>
                      </a:r>
                    </a:p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Virtuell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920209"/>
                  </a:ext>
                </a:extLst>
              </a:tr>
              <a:tr h="566536"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Uhr</a:t>
                      </a:r>
                      <a:b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danceKIDS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 bis 9 Jahre)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Uhr </a:t>
                      </a:r>
                      <a:b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FamilienSpiel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Raum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Kinderballett</a:t>
                      </a: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 bis 6 Jahre)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Uhr </a:t>
                      </a:r>
                      <a:b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FamilienSpiel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Raum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MINImoves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 bis 6 Jahre)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Uhr 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danceTEENS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(Ab 10 Jahren)</a:t>
                      </a:r>
                      <a:endParaRPr lang="de-DE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Uhr 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MINImoves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 bis 6 Jahre)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Uhr </a:t>
                      </a:r>
                      <a:b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Kinderballett</a:t>
                      </a: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 bis10 Jahre)</a:t>
                      </a:r>
                      <a:endParaRPr lang="de-DE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Afro</a:t>
                      </a: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Dance</a:t>
                      </a: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(ab 10 Jahren)</a:t>
                      </a:r>
                    </a:p>
                  </a:txBody>
                  <a:tcPr marL="54399" marR="54399" marT="27199" marB="27199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HIIT Teens</a:t>
                      </a: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(ab 10 Jahren)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944964"/>
                  </a:ext>
                </a:extLst>
              </a:tr>
              <a:tr h="6238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Uhr</a:t>
                      </a:r>
                      <a:b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danceKIDS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(ab 10 </a:t>
                      </a:r>
                      <a:r>
                        <a:rPr lang="de-DE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Jahrten</a:t>
                      </a:r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BEACHBODY Workout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Breakdance</a:t>
                      </a: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(ab 8 Jahren)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KravMaga</a:t>
                      </a: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starkeKIDS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 bis 11 Jahre)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BEACHBODY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Workout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KinderTurnen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 bis 6 Jahre)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StreetDanceKIDS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(ab 10 Jahren)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Krav Maga / </a:t>
                      </a:r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StarkeKIDS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 bis 7 Jahre)</a:t>
                      </a: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Uhr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8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danceTEENS</a:t>
                      </a:r>
                      <a:endParaRPr lang="de-DE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(ab 10 Jahren)</a:t>
                      </a:r>
                    </a:p>
                  </a:txBody>
                  <a:tcPr marL="40799" marR="407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Uhr 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RückenFIT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356173"/>
                  </a:ext>
                </a:extLst>
              </a:tr>
              <a:tr h="537379"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Uhr</a:t>
                      </a:r>
                      <a:br>
                        <a:rPr lang="de-DE" sz="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MIRAdance</a:t>
                      </a:r>
                      <a:r>
                        <a:rPr lang="de-DE" sz="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Fitness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RückenFIT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Fokus Kraft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BauchBeinePo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Uhr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TRX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Uhr</a:t>
                      </a:r>
                      <a:b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endParaRPr lang="de-DE" sz="8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BODYJAM</a:t>
                      </a:r>
                      <a:endParaRPr lang="de-DE" sz="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de-DE" sz="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Uhr</a:t>
                      </a:r>
                      <a:b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BODYPUMP</a:t>
                      </a: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Uhr </a:t>
                      </a:r>
                    </a:p>
                    <a:p>
                      <a:pPr algn="ctr"/>
                      <a:r>
                        <a:rPr lang="de-DE" sz="800" b="1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RückenFIT</a:t>
                      </a:r>
                      <a:endParaRPr lang="de-DE" sz="8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Happy Bauch</a:t>
                      </a:r>
                      <a:endParaRPr lang="de-DE" sz="800" b="1" i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Uhr </a:t>
                      </a:r>
                    </a:p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Classic Dance</a:t>
                      </a:r>
                    </a:p>
                    <a:p>
                      <a:pPr algn="ctr"/>
                      <a:r>
                        <a:rPr lang="de-DE" sz="7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Ballett für Erwachsene</a:t>
                      </a: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Uhr</a:t>
                      </a:r>
                      <a:b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endParaRPr lang="de-DE" sz="8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SH‘BAM</a:t>
                      </a:r>
                      <a:endParaRPr lang="de-DE" sz="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799" marR="407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Uhr 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HIIT </a:t>
                      </a:r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meets</a:t>
                      </a: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TRX</a:t>
                      </a: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755564"/>
                  </a:ext>
                </a:extLst>
              </a:tr>
              <a:tr h="509266"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RückenFIT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Fokus Kraft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RückenFIT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Uhr</a:t>
                      </a:r>
                      <a:b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endParaRPr lang="de-DE" sz="8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BODYJAM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Körperwerkstatt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Krafttraining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Uhr</a:t>
                      </a:r>
                    </a:p>
                    <a:p>
                      <a:pPr algn="ctr"/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endParaRPr lang="de-DE" sz="8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BODYCOMBAT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Uhr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Pilates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</a:t>
                      </a:r>
                      <a:r>
                        <a:rPr lang="de-DE" sz="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Uhr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MIRAdance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Fitness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Uhr 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CORE-Training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Uhr 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BEACHBODY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Workout</a:t>
                      </a:r>
                      <a:endParaRPr lang="de-DE" sz="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799" marR="407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Uhr </a:t>
                      </a:r>
                    </a:p>
                    <a:p>
                      <a:pPr algn="ctr"/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BALANCE</a:t>
                      </a:r>
                    </a:p>
                    <a:p>
                      <a:pPr algn="ctr"/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virtuell</a:t>
                      </a: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69743"/>
                  </a:ext>
                </a:extLst>
              </a:tr>
              <a:tr h="588135"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Yoga / Mobility / Stretching</a:t>
                      </a:r>
                      <a:endParaRPr lang="de-DE" sz="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SHOWDANCE</a:t>
                      </a:r>
                    </a:p>
                    <a:p>
                      <a:pPr algn="ctr"/>
                      <a:r>
                        <a:rPr lang="de-DE" sz="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MIRAlights</a:t>
                      </a:r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Uhr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BEACHBODY</a:t>
                      </a:r>
                    </a:p>
                    <a:p>
                      <a:pPr algn="ctr"/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Workout</a:t>
                      </a: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Uhr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LesMills</a:t>
                      </a:r>
                      <a:b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SH‘BAM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Uhr</a:t>
                      </a:r>
                      <a:b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8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Zena </a:t>
                      </a:r>
                      <a:r>
                        <a:rPr lang="de-DE" sz="800" b="1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Rommett</a:t>
                      </a:r>
                      <a:endParaRPr lang="de-DE" sz="8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Floor-Barre</a:t>
                      </a:r>
                    </a:p>
                  </a:txBody>
                  <a:tcPr marL="54399" marR="54399" marT="27199" marB="27199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Uhr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Yoga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 Uhr</a:t>
                      </a:r>
                      <a:br>
                        <a:rPr lang="de-DE" sz="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DE" sz="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Animal Movement</a:t>
                      </a: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799" marR="407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399" marR="54399" marT="27199" marB="271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095640"/>
                  </a:ext>
                </a:extLst>
              </a:tr>
            </a:tbl>
          </a:graphicData>
        </a:graphic>
      </p:graphicFrame>
      <p:sp>
        <p:nvSpPr>
          <p:cNvPr id="6" name="Stern: 5 Zacken 5">
            <a:extLst>
              <a:ext uri="{FF2B5EF4-FFF2-40B4-BE49-F238E27FC236}">
                <a16:creationId xmlns:a16="http://schemas.microsoft.com/office/drawing/2014/main" id="{5B217566-9084-4B44-1F9A-820918D4B94C}"/>
              </a:ext>
            </a:extLst>
          </p:cNvPr>
          <p:cNvSpPr/>
          <p:nvPr/>
        </p:nvSpPr>
        <p:spPr>
          <a:xfrm>
            <a:off x="3566160" y="4084433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Stern: 5 Zacken 6">
            <a:extLst>
              <a:ext uri="{FF2B5EF4-FFF2-40B4-BE49-F238E27FC236}">
                <a16:creationId xmlns:a16="http://schemas.microsoft.com/office/drawing/2014/main" id="{4FFDE5F6-D7D9-7D1D-A81D-17726EBBCAAA}"/>
              </a:ext>
            </a:extLst>
          </p:cNvPr>
          <p:cNvSpPr/>
          <p:nvPr/>
        </p:nvSpPr>
        <p:spPr>
          <a:xfrm>
            <a:off x="3566160" y="4663553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Stern: 5 Zacken 7">
            <a:extLst>
              <a:ext uri="{FF2B5EF4-FFF2-40B4-BE49-F238E27FC236}">
                <a16:creationId xmlns:a16="http://schemas.microsoft.com/office/drawing/2014/main" id="{73998F79-8ECD-61F5-C698-FC20E839DA7C}"/>
              </a:ext>
            </a:extLst>
          </p:cNvPr>
          <p:cNvSpPr/>
          <p:nvPr/>
        </p:nvSpPr>
        <p:spPr>
          <a:xfrm>
            <a:off x="9113520" y="4084433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Stern: 5 Zacken 8">
            <a:extLst>
              <a:ext uri="{FF2B5EF4-FFF2-40B4-BE49-F238E27FC236}">
                <a16:creationId xmlns:a16="http://schemas.microsoft.com/office/drawing/2014/main" id="{7EDCDD77-9658-F6B7-E349-20A2FDD93408}"/>
              </a:ext>
            </a:extLst>
          </p:cNvPr>
          <p:cNvSpPr/>
          <p:nvPr/>
        </p:nvSpPr>
        <p:spPr>
          <a:xfrm>
            <a:off x="10202856" y="4084433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9433B40-17BB-202D-1F63-5C7B7C33836A}"/>
              </a:ext>
            </a:extLst>
          </p:cNvPr>
          <p:cNvSpPr txBox="1"/>
          <p:nvPr/>
        </p:nvSpPr>
        <p:spPr>
          <a:xfrm rot="16200000">
            <a:off x="8860856" y="3212542"/>
            <a:ext cx="6042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Kursplan ab 29.09.2025				neue Kurse</a:t>
            </a:r>
          </a:p>
        </p:txBody>
      </p:sp>
      <p:sp>
        <p:nvSpPr>
          <p:cNvPr id="11" name="Stern: 5 Zacken 10">
            <a:extLst>
              <a:ext uri="{FF2B5EF4-FFF2-40B4-BE49-F238E27FC236}">
                <a16:creationId xmlns:a16="http://schemas.microsoft.com/office/drawing/2014/main" id="{43BB8509-ED52-E24A-C4DB-5D3E9AB614E6}"/>
              </a:ext>
            </a:extLst>
          </p:cNvPr>
          <p:cNvSpPr/>
          <p:nvPr/>
        </p:nvSpPr>
        <p:spPr>
          <a:xfrm>
            <a:off x="11785623" y="2286113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Stern: 5 Zacken 11">
            <a:extLst>
              <a:ext uri="{FF2B5EF4-FFF2-40B4-BE49-F238E27FC236}">
                <a16:creationId xmlns:a16="http://schemas.microsoft.com/office/drawing/2014/main" id="{D7FD6C83-CEFA-F659-40ED-EE2D658F4FE2}"/>
              </a:ext>
            </a:extLst>
          </p:cNvPr>
          <p:cNvSpPr/>
          <p:nvPr/>
        </p:nvSpPr>
        <p:spPr>
          <a:xfrm>
            <a:off x="2458720" y="742746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Stern: 5 Zacken 12">
            <a:extLst>
              <a:ext uri="{FF2B5EF4-FFF2-40B4-BE49-F238E27FC236}">
                <a16:creationId xmlns:a16="http://schemas.microsoft.com/office/drawing/2014/main" id="{025B1A11-7E4B-BCF6-3741-B7013D9E68CF}"/>
              </a:ext>
            </a:extLst>
          </p:cNvPr>
          <p:cNvSpPr/>
          <p:nvPr/>
        </p:nvSpPr>
        <p:spPr>
          <a:xfrm>
            <a:off x="4683760" y="1810385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Stern: 5 Zacken 13">
            <a:extLst>
              <a:ext uri="{FF2B5EF4-FFF2-40B4-BE49-F238E27FC236}">
                <a16:creationId xmlns:a16="http://schemas.microsoft.com/office/drawing/2014/main" id="{71C5CE0D-08E1-44CB-FA12-2CF3FDC70AF9}"/>
              </a:ext>
            </a:extLst>
          </p:cNvPr>
          <p:cNvSpPr/>
          <p:nvPr/>
        </p:nvSpPr>
        <p:spPr>
          <a:xfrm>
            <a:off x="6868160" y="5801473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Stern: 5 Zacken 15">
            <a:extLst>
              <a:ext uri="{FF2B5EF4-FFF2-40B4-BE49-F238E27FC236}">
                <a16:creationId xmlns:a16="http://schemas.microsoft.com/office/drawing/2014/main" id="{3555C754-46EF-33A4-721A-25C554CEF7F0}"/>
              </a:ext>
            </a:extLst>
          </p:cNvPr>
          <p:cNvSpPr/>
          <p:nvPr/>
        </p:nvSpPr>
        <p:spPr>
          <a:xfrm>
            <a:off x="2458720" y="1254147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Stern: 5 Zacken 17">
            <a:extLst>
              <a:ext uri="{FF2B5EF4-FFF2-40B4-BE49-F238E27FC236}">
                <a16:creationId xmlns:a16="http://schemas.microsoft.com/office/drawing/2014/main" id="{B93F48CE-F5F3-63B4-2ED3-166BBA0FEA67}"/>
              </a:ext>
            </a:extLst>
          </p:cNvPr>
          <p:cNvSpPr/>
          <p:nvPr/>
        </p:nvSpPr>
        <p:spPr>
          <a:xfrm>
            <a:off x="11348072" y="1830705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Stern: 5 Zacken 19">
            <a:extLst>
              <a:ext uri="{FF2B5EF4-FFF2-40B4-BE49-F238E27FC236}">
                <a16:creationId xmlns:a16="http://schemas.microsoft.com/office/drawing/2014/main" id="{BF42B415-A646-DD96-9FD9-79E98E2A260B}"/>
              </a:ext>
            </a:extLst>
          </p:cNvPr>
          <p:cNvSpPr/>
          <p:nvPr/>
        </p:nvSpPr>
        <p:spPr>
          <a:xfrm>
            <a:off x="9113520" y="5276339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Stern: 5 Zacken 21">
            <a:extLst>
              <a:ext uri="{FF2B5EF4-FFF2-40B4-BE49-F238E27FC236}">
                <a16:creationId xmlns:a16="http://schemas.microsoft.com/office/drawing/2014/main" id="{CB1CED46-9F3F-C558-4E05-06DF9ECB0812}"/>
              </a:ext>
            </a:extLst>
          </p:cNvPr>
          <p:cNvSpPr/>
          <p:nvPr/>
        </p:nvSpPr>
        <p:spPr>
          <a:xfrm>
            <a:off x="6868160" y="6292339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Stern: 5 Zacken 23">
            <a:extLst>
              <a:ext uri="{FF2B5EF4-FFF2-40B4-BE49-F238E27FC236}">
                <a16:creationId xmlns:a16="http://schemas.microsoft.com/office/drawing/2014/main" id="{EDC9A4BC-A4DA-47C9-D8CD-F910B2AD18DE}"/>
              </a:ext>
            </a:extLst>
          </p:cNvPr>
          <p:cNvSpPr/>
          <p:nvPr/>
        </p:nvSpPr>
        <p:spPr>
          <a:xfrm>
            <a:off x="9118600" y="1283045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Stern: 5 Zacken 24">
            <a:extLst>
              <a:ext uri="{FF2B5EF4-FFF2-40B4-BE49-F238E27FC236}">
                <a16:creationId xmlns:a16="http://schemas.microsoft.com/office/drawing/2014/main" id="{68F43D61-B4DF-696D-6346-9B5303D23542}"/>
              </a:ext>
            </a:extLst>
          </p:cNvPr>
          <p:cNvSpPr/>
          <p:nvPr/>
        </p:nvSpPr>
        <p:spPr>
          <a:xfrm>
            <a:off x="9113520" y="732699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Stern: 5 Zacken 1">
            <a:extLst>
              <a:ext uri="{FF2B5EF4-FFF2-40B4-BE49-F238E27FC236}">
                <a16:creationId xmlns:a16="http://schemas.microsoft.com/office/drawing/2014/main" id="{7D7AE618-53C4-D90C-3E89-A4D79845D327}"/>
              </a:ext>
            </a:extLst>
          </p:cNvPr>
          <p:cNvSpPr/>
          <p:nvPr/>
        </p:nvSpPr>
        <p:spPr>
          <a:xfrm>
            <a:off x="9113520" y="1828085"/>
            <a:ext cx="193040" cy="19304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4526244"/>
      </p:ext>
    </p:extLst>
  </p:cSld>
  <p:clrMapOvr>
    <a:masterClrMapping/>
  </p:clrMapOvr>
</p:sld>
</file>

<file path=ppt/theme/theme1.xml><?xml version="1.0" encoding="utf-8"?>
<a:theme xmlns:a="http://schemas.openxmlformats.org/drawingml/2006/main" name="Aussicht">
  <a:themeElements>
    <a:clrScheme name="Aussicht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D70D5E"/>
      </a:accent2>
      <a:accent3>
        <a:srgbClr val="98037E"/>
      </a:accent3>
      <a:accent4>
        <a:srgbClr val="68027D"/>
      </a:accent4>
      <a:accent5>
        <a:srgbClr val="095ACA"/>
      </a:accent5>
      <a:accent6>
        <a:srgbClr val="063597"/>
      </a:accent6>
      <a:hlink>
        <a:srgbClr val="17BBFD"/>
      </a:hlink>
      <a:folHlink>
        <a:srgbClr val="FF79C2"/>
      </a:folHlink>
    </a:clrScheme>
    <a:fontScheme name="Aussicht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sicht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23C5FE65-18CC-4A65-9EBC-B05E331504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</Words>
  <Application>Microsoft Office PowerPoint</Application>
  <PresentationFormat>Breitbild</PresentationFormat>
  <Paragraphs>207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Century Schoolbook</vt:lpstr>
      <vt:lpstr>Wingdings 2</vt:lpstr>
      <vt:lpstr>Aussicht</vt:lpstr>
      <vt:lpstr>Kursplan ab 29.09.2025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Kursplan outdoor // online 11.05. – 16.05.</dc:title>
  <dc:creator>Mirka Borrmann</dc:creator>
  <cp:lastModifiedBy>Katja Streichardt</cp:lastModifiedBy>
  <cp:revision>188</cp:revision>
  <cp:lastPrinted>2025-06-10T15:03:38Z</cp:lastPrinted>
  <dcterms:created xsi:type="dcterms:W3CDTF">2020-05-08T16:40:28Z</dcterms:created>
  <dcterms:modified xsi:type="dcterms:W3CDTF">2025-09-17T19:18:45Z</dcterms:modified>
</cp:coreProperties>
</file>